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8" r:id="rId6"/>
    <p:sldId id="1149" r:id="rId7"/>
    <p:sldId id="1144" r:id="rId8"/>
    <p:sldId id="1145" r:id="rId9"/>
    <p:sldId id="11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是一篇记叙文。文章主要讲述了智者遇到一个携带着又旧又脏的袋子、生活糟糕的男子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智者以他独特的方式让男子快乐起来的故事。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746256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478" y="1196752"/>
            <a:ext cx="11504224" cy="140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308324"/>
          </a:xfrm>
        </p:spPr>
        <p:txBody>
          <a:bodyPr/>
          <a:lstStyle/>
          <a:p>
            <a:pPr indent="62865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time, there was a wise old man called Mula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 while he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along the road through the woods, he saw a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was carrying an old dirty 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looked very unhappy, and when Mula asked him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man told him his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2904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was walking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句意：一天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当他正沿着穿过树林的路行走时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他看到了一个男人。此处表示过去某个时间正在进行的动作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要用过去进行时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因此要用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walking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walking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句意：他看起来很不开心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当穆拉问他原因时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这个男人告诉了穆拉关于自己的故事。此处应是询问原因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628800"/>
            <a:ext cx="1802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was walking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702718" y="2755050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why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754326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all alone, and he had no money, no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no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“Everything I own is in this old bag”, he said, “My life is awful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And he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walked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16285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friends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句意：他孤身一人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没有朋友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也没有家。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后接可数名词复数表示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”,friend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其复数形式为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11546" y="1628800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friends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6267"/>
            <a:ext cx="11485848" cy="1754326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Mula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 past him, took his bag, and ran into the woods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was so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just stood there in silence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while,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 and began to cry sadly, “Now my life is even more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603043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that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句意：这个男人如此惊讶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以至于他只是静静地站在那里。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...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引导结果状语从句。故填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sat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句意：过了一会儿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他坐下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开始悲伤地哭泣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连接并列谓语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,began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是过去式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所以此处要用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painful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现在我的生活更苦了！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more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后接形容词原级构成比较级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,pain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6654" y="1522923"/>
            <a:ext cx="71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that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831510" y="1522923"/>
            <a:ext cx="561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sat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599262" y="2026979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painful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193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84784"/>
            <a:ext cx="11368120" cy="252028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比较级是常见考点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但因变化的复杂性而易出错。做这类题要牢记基础规则变化和不规则变化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特别是双音节以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-ful,-ous,-ing,-ed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结尾的形容词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没有规律的特殊双音节形容词如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以及特殊词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警示.eps" descr="id:21474884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647384"/>
            <a:ext cx="1872208" cy="542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0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same time, further down the road, Mula came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woods and put the man’s bag in the middle of the road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the man decided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trip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 he saw his 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bag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shouted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picked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up—everything was still inside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24944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句意：与此同时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在路的更远处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穆拉从树林里出来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把男人的袋子放在路中间。此处指穆拉从树林里出来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,come out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to start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句意：最后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这个男人决定再次开始他的旅程。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 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start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句意：他把它捡起来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所有东西仍然在里面！此处指代前面提到的他的袋子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18842" y="836712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out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047534" y="1412776"/>
            <a:ext cx="1133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start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343678" y="1934084"/>
            <a:ext cx="4491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it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755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4066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jumped up and down in excitement, and then walked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towards the city, singing as he went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“Well”, said Mula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“That’s one way to make someone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happily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句意：他兴奋地又蹦又跳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然后开心地朝着城市走去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边走边唱。此处修饰动词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walked,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,happy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03518" y="1405041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happily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48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276872"/>
            <a:ext cx="11368120" cy="144016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244277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失而复得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能让人珍惜所拥有的。生活中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换种方式引导人感知幸福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是种难得的同理心与智慧。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素养导向.eps" descr="id:21474884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677378"/>
            <a:ext cx="1958994" cy="3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4610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254</Words>
  <Application>Microsoft Office PowerPoint</Application>
  <PresentationFormat>自定义</PresentationFormat>
  <Paragraphs>35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2025-09-17T17:54:53Z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